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>
        <p:scale>
          <a:sx n="59" d="100"/>
          <a:sy n="59" d="100"/>
        </p:scale>
        <p:origin x="34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1200150" lvl="1" indent="-7429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1200150" lvl="1" indent="-7429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  <a:endParaRPr 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/>
              <a:t>Immediate</a:t>
            </a:r>
            <a:endParaRPr lang="en-US" sz="2800" b="1" dirty="0" smtClean="0"/>
          </a:p>
          <a:p>
            <a:r>
              <a:rPr lang="en-US" dirty="0" smtClean="0"/>
              <a:t>We at Java Tucana are looking to future in a variety of ways: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  <a:endParaRPr lang="en-US" sz="2800" b="1" dirty="0" smtClean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6004</TotalTime>
  <Words>295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Courier New</vt:lpstr>
      <vt:lpstr>Retrospect</vt:lpstr>
      <vt:lpstr>Microsoft Excel 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71</cp:revision>
  <dcterms:created xsi:type="dcterms:W3CDTF">2015-12-07T16:34:37Z</dcterms:created>
  <dcterms:modified xsi:type="dcterms:W3CDTF">2015-12-16T18:05:09Z</dcterms:modified>
</cp:coreProperties>
</file>